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1769" r:id="rId5"/>
    <p:sldId id="2382" r:id="rId6"/>
    <p:sldId id="2379" r:id="rId7"/>
    <p:sldId id="2376" r:id="rId8"/>
  </p:sldIdLst>
  <p:sldSz cx="12192000" cy="6858000"/>
  <p:notesSz cx="6799263" cy="9929813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FE83"/>
    <a:srgbClr val="FFFF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C89DC7-7549-490A-9328-6C4FC130ADEF}" v="1" dt="2026-03-23T13:22:49.8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54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ce Freimane" userId="7d19645f-e0f4-4840-afe3-d767a622acd0" providerId="ADAL" clId="{1C3EBECC-7317-45DD-9351-F1626EF3FE48}"/>
    <pc:docChg chg="custSel modSld">
      <pc:chgData name="Dace Freimane" userId="7d19645f-e0f4-4840-afe3-d767a622acd0" providerId="ADAL" clId="{1C3EBECC-7317-45DD-9351-F1626EF3FE48}" dt="2026-03-26T09:34:08.233" v="42" actId="6549"/>
      <pc:docMkLst>
        <pc:docMk/>
      </pc:docMkLst>
      <pc:sldChg chg="addSp modSp mod">
        <pc:chgData name="Dace Freimane" userId="7d19645f-e0f4-4840-afe3-d767a622acd0" providerId="ADAL" clId="{1C3EBECC-7317-45DD-9351-F1626EF3FE48}" dt="2026-03-26T09:34:08.233" v="42" actId="6549"/>
        <pc:sldMkLst>
          <pc:docMk/>
          <pc:sldMk cId="4226221574" sldId="1769"/>
        </pc:sldMkLst>
        <pc:spChg chg="add mod">
          <ac:chgData name="Dace Freimane" userId="7d19645f-e0f4-4840-afe3-d767a622acd0" providerId="ADAL" clId="{1C3EBECC-7317-45DD-9351-F1626EF3FE48}" dt="2026-03-26T09:34:08.233" v="42" actId="6549"/>
          <ac:spMkLst>
            <pc:docMk/>
            <pc:sldMk cId="4226221574" sldId="1769"/>
            <ac:spMk id="4" creationId="{D611071D-9B03-C81B-9D81-4AE342A7214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800840-95D4-4B3F-B510-882E58A69BCB}" type="datetimeFigureOut">
              <a:rPr lang="lv-LV" smtClean="0"/>
              <a:t>26.03.2026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47337B-E28C-4630-910F-0A80BC601A2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22118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19EDF-7A9B-F23D-FAD4-11A96D3BA7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F1A36C-FFA4-21DC-79E6-1A2FE56B08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A40711-518F-9CAD-9D51-BC74B009A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A57C-A881-4912-B21F-E73535B481B8}" type="datetimeFigureOut">
              <a:rPr lang="lv-LV" smtClean="0"/>
              <a:t>26.03.2026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83F030-078D-EBDD-AC58-703CB6A87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0189FC-D55B-A78F-C1BE-C0EB18BA6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86696-6EB9-4DFB-B1CB-9467CA87E32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69022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077BD-7A9A-19FC-2A9C-989126ADA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416A12-FE03-EFA5-4E68-5DCDF7FDA9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F6DA94-4DB3-172C-0522-C5CFEC089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A57C-A881-4912-B21F-E73535B481B8}" type="datetimeFigureOut">
              <a:rPr lang="lv-LV" smtClean="0"/>
              <a:t>26.03.2026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9824CE-3D5E-1B97-39F4-321AB9C26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1468AC-241B-5627-A5FF-C00395DE1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86696-6EB9-4DFB-B1CB-9467CA87E32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74087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5E5DB0-161A-7681-387D-1FF2D173B1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79BBC8-13CA-9BD2-0F06-2E634BE76E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CDD615-72A7-E933-2C0C-A11D00768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A57C-A881-4912-B21F-E73535B481B8}" type="datetimeFigureOut">
              <a:rPr lang="lv-LV" smtClean="0"/>
              <a:t>26.03.2026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E753E4-8A9E-805E-D7B9-7E057E067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4F44BC-FC51-3A1F-EBA3-F926B6241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86696-6EB9-4DFB-B1CB-9467CA87E32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32156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4C106-3414-FCB4-29EF-677345878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98F6D8-A559-6393-7C55-A263C71652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58F635-D1C6-FA9B-6E05-63C967130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A57C-A881-4912-B21F-E73535B481B8}" type="datetimeFigureOut">
              <a:rPr lang="lv-LV" smtClean="0"/>
              <a:t>26.03.2026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F66D31-4C3B-DA9B-36E0-01E0F7B8A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9569C5-783C-5BD2-9B52-0A0D2CB80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86696-6EB9-4DFB-B1CB-9467CA87E32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60412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57C8D-C73B-7DB6-C513-C79B8881C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8D1D38-C875-2A30-D2D9-A1627EF691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7E8319-5C37-2486-B30C-2D924EBDC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A57C-A881-4912-B21F-E73535B481B8}" type="datetimeFigureOut">
              <a:rPr lang="lv-LV" smtClean="0"/>
              <a:t>26.03.2026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94E0D2-EBF9-DE4F-1F26-99E16AED6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91CF37-B4BB-E189-8521-F138EA450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86696-6EB9-4DFB-B1CB-9467CA87E32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53137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4D1EB-77E1-891A-91F7-DAEFB5A53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52DA02-0562-DD7C-4639-68093B9B67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0F6A7F-9A2C-CFD7-178A-810FFAF465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020671-5662-9E52-4749-F4B57B5D1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A57C-A881-4912-B21F-E73535B481B8}" type="datetimeFigureOut">
              <a:rPr lang="lv-LV" smtClean="0"/>
              <a:t>26.03.2026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15B434-DECA-BEE4-CFA3-E60208B95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91568A-EA24-CC24-82B2-49C106D3A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86696-6EB9-4DFB-B1CB-9467CA87E32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64655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220018-1E57-A63A-F663-B8D0E8707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E9603F-3B94-D07C-C81A-ED20F17EC9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90F7FA-713F-6807-1C4F-8924B791E2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6A4807-2E13-9924-1900-A4A48D2BDD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35D537-0A0F-A358-D823-3C065C3F21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6D7CC7-9404-299A-F0A4-F55008067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A57C-A881-4912-B21F-E73535B481B8}" type="datetimeFigureOut">
              <a:rPr lang="lv-LV" smtClean="0"/>
              <a:t>26.03.2026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4CAB35-4709-A9AA-C78D-AD4491038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FACF5D-90B0-A585-7FFD-FB4F7373F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86696-6EB9-4DFB-B1CB-9467CA87E32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79773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36C121-6002-457B-1EA2-77DEA667E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21D623-0FC1-70ED-02CE-9A37A4AF6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A57C-A881-4912-B21F-E73535B481B8}" type="datetimeFigureOut">
              <a:rPr lang="lv-LV" smtClean="0"/>
              <a:t>26.03.2026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AE6F44-B935-4708-3CE1-62BC59841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4D853A-2274-09B3-B803-D7BF9EE99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86696-6EB9-4DFB-B1CB-9467CA87E32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07507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0363AF-FF03-51E6-1A1E-239CA53E8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A57C-A881-4912-B21F-E73535B481B8}" type="datetimeFigureOut">
              <a:rPr lang="lv-LV" smtClean="0"/>
              <a:t>26.03.2026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F8C3B70-0C73-1CF8-F943-C08374F20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5FAFE6-7533-33EE-2AD7-E57BEA6AB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86696-6EB9-4DFB-B1CB-9467CA87E32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38085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91E56-1F50-D3E0-13C7-031788FB6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356987-8DDC-7B38-2EED-A5D27BABF0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9534CD-3B42-8AA6-FE2C-13D585BC1A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C2CA8B-0C04-7EF7-A0B2-CC0D8AE81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A57C-A881-4912-B21F-E73535B481B8}" type="datetimeFigureOut">
              <a:rPr lang="lv-LV" smtClean="0"/>
              <a:t>26.03.2026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C26D30-3EDB-B8CC-98ED-B31B28F4C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2B54DF-1D8F-3B27-F48C-A0D5C60C1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86696-6EB9-4DFB-B1CB-9467CA87E32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02924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76F89-1AF2-7B6F-62B6-A6E46D959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A54740-2DF6-A956-E23F-FDE2F35197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5CAFA0-0378-3E38-7C1A-158375F37C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EF2A78-05D5-0031-A1C3-964A0B339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A57C-A881-4912-B21F-E73535B481B8}" type="datetimeFigureOut">
              <a:rPr lang="lv-LV" smtClean="0"/>
              <a:t>26.03.2026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85A206-C0E9-239F-2EE2-200EEA499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7629EB-50B8-A28A-B86E-88BC98F36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86696-6EB9-4DFB-B1CB-9467CA87E32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45821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CAA58D-EE81-B11D-9E2E-EA24ED1A1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662271-05C4-3F26-B7EA-54F8F9E33B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FA1EC2-C6DD-1C29-A39B-2DF3CA8233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51A57C-A881-4912-B21F-E73535B481B8}" type="datetimeFigureOut">
              <a:rPr lang="lv-LV" smtClean="0"/>
              <a:t>26.03.2026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E3A7A0-A4B6-8D17-719E-F332D71C8A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B34682-7E39-A327-D4BD-62DDE57EC6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F86696-6EB9-4DFB-B1CB-9467CA87E32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89714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855F160-71C2-1D28-DE35-1D30545F69CC}"/>
              </a:ext>
            </a:extLst>
          </p:cNvPr>
          <p:cNvSpPr txBox="1"/>
          <p:nvPr/>
        </p:nvSpPr>
        <p:spPr>
          <a:xfrm>
            <a:off x="1199170" y="2109673"/>
            <a:ext cx="10277856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lv-LV" sz="3400" b="1" i="1" dirty="0">
                <a:solidFill>
                  <a:schemeClr val="accent2">
                    <a:lumMod val="50000"/>
                  </a:schemeClr>
                </a:solidFill>
                <a:ea typeface="+mj-ea"/>
                <a:cs typeface="+mj-cs"/>
              </a:rPr>
              <a:t>_____________ nozares izpēte un stratēģija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EEF7EA9-5041-8841-713D-5217CB901F28}"/>
              </a:ext>
            </a:extLst>
          </p:cNvPr>
          <p:cNvSpPr txBox="1"/>
          <p:nvPr/>
        </p:nvSpPr>
        <p:spPr>
          <a:xfrm>
            <a:off x="1199170" y="5978162"/>
            <a:ext cx="1027785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lv-LV" sz="2000" i="1" dirty="0">
                <a:solidFill>
                  <a:schemeClr val="accent2">
                    <a:lumMod val="50000"/>
                  </a:schemeClr>
                </a:solidFill>
                <a:ea typeface="+mj-ea"/>
                <a:cs typeface="+mj-cs"/>
              </a:rPr>
              <a:t>Datums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11071D-9B03-C81B-9D81-4AE342A72147}"/>
              </a:ext>
            </a:extLst>
          </p:cNvPr>
          <p:cNvSpPr txBox="1"/>
          <p:nvPr/>
        </p:nvSpPr>
        <p:spPr>
          <a:xfrm>
            <a:off x="7810500" y="371475"/>
            <a:ext cx="3400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b="1"/>
              <a:t>Nozaru </a:t>
            </a:r>
            <a:r>
              <a:rPr lang="lv-LV" b="1" dirty="0"/>
              <a:t>stratēģiju forma</a:t>
            </a:r>
          </a:p>
        </p:txBody>
      </p:sp>
    </p:spTree>
    <p:extLst>
      <p:ext uri="{BB962C8B-B14F-4D97-AF65-F5344CB8AC3E}">
        <p14:creationId xmlns:p14="http://schemas.microsoft.com/office/powerpoint/2010/main" val="4226221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2743E70-4710-AFEE-4405-DD7AA75BE263}"/>
              </a:ext>
            </a:extLst>
          </p:cNvPr>
          <p:cNvSpPr txBox="1"/>
          <p:nvPr/>
        </p:nvSpPr>
        <p:spPr>
          <a:xfrm>
            <a:off x="1850793" y="152496"/>
            <a:ext cx="84904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2800" b="1" dirty="0">
                <a:solidFill>
                  <a:schemeClr val="accent2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___________ nozares pievienotās vērtības ķēde</a:t>
            </a:r>
          </a:p>
        </p:txBody>
      </p:sp>
    </p:spTree>
    <p:extLst>
      <p:ext uri="{BB962C8B-B14F-4D97-AF65-F5344CB8AC3E}">
        <p14:creationId xmlns:p14="http://schemas.microsoft.com/office/powerpoint/2010/main" val="544351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E634612-35A2-3D54-9647-BB431BB15386}"/>
              </a:ext>
            </a:extLst>
          </p:cNvPr>
          <p:cNvSpPr txBox="1"/>
          <p:nvPr/>
        </p:nvSpPr>
        <p:spPr>
          <a:xfrm>
            <a:off x="757663" y="2293181"/>
            <a:ext cx="10782935" cy="40011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2000" i="1" dirty="0">
                <a:solidFill>
                  <a:srgbClr val="0070C0"/>
                </a:solidFill>
              </a:rPr>
              <a:t>Stratēģijas būtība.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0E895B-ECE9-EC63-25AE-08153DA296B2}"/>
              </a:ext>
            </a:extLst>
          </p:cNvPr>
          <p:cNvSpPr txBox="1"/>
          <p:nvPr/>
        </p:nvSpPr>
        <p:spPr>
          <a:xfrm>
            <a:off x="757663" y="4633629"/>
            <a:ext cx="73922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sz="1800" b="1" kern="1200" dirty="0">
                <a:latin typeface="+mn-lt"/>
                <a:ea typeface="+mn-ea"/>
                <a:cs typeface="+mn-cs"/>
              </a:rPr>
              <a:t>(2.) </a:t>
            </a:r>
            <a:r>
              <a:rPr lang="lv-LV" b="1" dirty="0"/>
              <a:t>Risinājuma virziens.</a:t>
            </a:r>
            <a:endParaRPr lang="lv-LV" sz="1800" b="1" kern="1200" dirty="0">
              <a:latin typeface="+mn-lt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EDE7B06-DD6B-D8F8-7ACF-3ED803AC435B}"/>
              </a:ext>
            </a:extLst>
          </p:cNvPr>
          <p:cNvSpPr txBox="1"/>
          <p:nvPr/>
        </p:nvSpPr>
        <p:spPr>
          <a:xfrm>
            <a:off x="757663" y="3740404"/>
            <a:ext cx="101142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sz="1800" b="1" kern="1200" dirty="0">
                <a:latin typeface="+mn-lt"/>
                <a:ea typeface="+mn-ea"/>
                <a:cs typeface="+mn-cs"/>
              </a:rPr>
              <a:t>(</a:t>
            </a:r>
            <a:r>
              <a:rPr lang="lv-LV" b="1" dirty="0"/>
              <a:t>1.</a:t>
            </a:r>
            <a:r>
              <a:rPr lang="lv-LV" sz="1800" b="1" kern="1200" dirty="0">
                <a:latin typeface="+mn-lt"/>
                <a:ea typeface="+mn-ea"/>
                <a:cs typeface="+mn-cs"/>
              </a:rPr>
              <a:t>) </a:t>
            </a:r>
            <a:r>
              <a:rPr lang="lv-LV" b="1" dirty="0"/>
              <a:t>Risinājuma virziens.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427E9A3-8064-FA13-F6E7-82C974F14B3B}"/>
              </a:ext>
            </a:extLst>
          </p:cNvPr>
          <p:cNvSpPr txBox="1"/>
          <p:nvPr/>
        </p:nvSpPr>
        <p:spPr>
          <a:xfrm>
            <a:off x="757663" y="5342188"/>
            <a:ext cx="68500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sz="1800" b="1" kern="1200" dirty="0">
                <a:latin typeface="+mn-lt"/>
                <a:ea typeface="+mn-ea"/>
                <a:cs typeface="+mn-cs"/>
              </a:rPr>
              <a:t>(3.) </a:t>
            </a:r>
            <a:r>
              <a:rPr lang="lv-LV" b="1" dirty="0"/>
              <a:t>Risinājuma virziens.</a:t>
            </a:r>
            <a:endParaRPr lang="lv-LV" sz="1800" b="1" kern="1200" dirty="0">
              <a:latin typeface="+mn-lt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665EE8B-CEE0-ADB3-7B26-70EEB3783165}"/>
              </a:ext>
            </a:extLst>
          </p:cNvPr>
          <p:cNvSpPr txBox="1"/>
          <p:nvPr/>
        </p:nvSpPr>
        <p:spPr>
          <a:xfrm>
            <a:off x="651401" y="579695"/>
            <a:ext cx="10889197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lv-LV" sz="3400" b="1" i="1" dirty="0">
                <a:solidFill>
                  <a:schemeClr val="accent2">
                    <a:lumMod val="50000"/>
                  </a:schemeClr>
                </a:solidFill>
                <a:ea typeface="+mj-ea"/>
                <a:cs typeface="+mj-cs"/>
              </a:rPr>
              <a:t>__________ nozares stratēģija 2028 - 2036. gads</a:t>
            </a:r>
            <a:endParaRPr lang="lv-LV" sz="3000" i="1" dirty="0">
              <a:solidFill>
                <a:schemeClr val="accent2">
                  <a:lumMod val="50000"/>
                </a:schemeClr>
              </a:solidFill>
              <a:highlight>
                <a:srgbClr val="C0C0C0"/>
              </a:highlight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98659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1F1DF8A-0F12-4F3F-4228-E48E4C72FE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4360020"/>
              </p:ext>
            </p:extLst>
          </p:nvPr>
        </p:nvGraphicFramePr>
        <p:xfrm>
          <a:off x="141514" y="381316"/>
          <a:ext cx="11908972" cy="47224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1748078697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796933373"/>
                    </a:ext>
                  </a:extLst>
                </a:gridCol>
                <a:gridCol w="4386943">
                  <a:extLst>
                    <a:ext uri="{9D8B030D-6E8A-4147-A177-3AD203B41FA5}">
                      <a16:colId xmlns:a16="http://schemas.microsoft.com/office/drawing/2014/main" val="2557673559"/>
                    </a:ext>
                  </a:extLst>
                </a:gridCol>
                <a:gridCol w="3026229">
                  <a:extLst>
                    <a:ext uri="{9D8B030D-6E8A-4147-A177-3AD203B41FA5}">
                      <a16:colId xmlns:a16="http://schemas.microsoft.com/office/drawing/2014/main" val="3213980055"/>
                    </a:ext>
                  </a:extLst>
                </a:gridCol>
              </a:tblGrid>
              <a:tr h="2005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lv-LV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Risināmie </a:t>
                      </a:r>
                      <a:r>
                        <a:rPr lang="lv-LV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problēmjautājumi</a:t>
                      </a:r>
                      <a:r>
                        <a:rPr lang="lv-LV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lv-LV" sz="14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Risinājumu virziens</a:t>
                      </a: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lv-LV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Aktivitātes</a:t>
                      </a: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lv-LV" sz="14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Sagaidāmais uzlabojums / rezultāts</a:t>
                      </a: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3660303"/>
                  </a:ext>
                </a:extLst>
              </a:tr>
              <a:tr h="1893209">
                <a:tc rowSpan="3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lv-LV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just"/>
                      <a:endParaRPr lang="lv-LV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lv-LV" sz="1200" dirty="0"/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lv-LV" sz="1200" dirty="0"/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lv-LV" sz="1200" dirty="0"/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lv-LV" sz="1200" dirty="0"/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lv-LV" sz="1200" dirty="0"/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lv-LV" sz="1200" dirty="0"/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lv-LV" sz="1200" dirty="0"/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lv-LV" sz="1200" dirty="0"/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lv-LV" sz="1200" dirty="0"/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lv-LV" sz="1200" dirty="0"/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lv-LV" sz="1200" dirty="0"/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lv-LV" sz="1200" dirty="0"/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lv-LV" sz="1200" dirty="0"/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lv-LV" sz="1200"/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lv-LV" sz="1200" dirty="0"/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lv-LV" sz="1200" dirty="0"/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lv-LV" sz="12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lv-LV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0650315"/>
                  </a:ext>
                </a:extLst>
              </a:tr>
              <a:tr h="252428">
                <a:tc vMerge="1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lv-LV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just"/>
                      <a:endParaRPr lang="lv-LV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lv-LV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Galveni riski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lv-LV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486104"/>
                  </a:ext>
                </a:extLst>
              </a:tr>
              <a:tr h="996749">
                <a:tc vMerge="1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lv-LV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just"/>
                      <a:endParaRPr lang="lv-LV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lv-LV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lv-LV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27564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83951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7341EB2B0760614F87A39784E4C6EA14" ma:contentTypeVersion="13" ma:contentTypeDescription="Izveidot jaunu dokumentu." ma:contentTypeScope="" ma:versionID="f3821e913ab2ca48e80fe7c819e31900">
  <xsd:schema xmlns:xsd="http://www.w3.org/2001/XMLSchema" xmlns:xs="http://www.w3.org/2001/XMLSchema" xmlns:p="http://schemas.microsoft.com/office/2006/metadata/properties" xmlns:ns2="ccaf4d2a-6e75-4505-bb7b-a920f961316a" xmlns:ns3="bb46937f-5fad-41b5-858f-0c3a45b64c56" targetNamespace="http://schemas.microsoft.com/office/2006/metadata/properties" ma:root="true" ma:fieldsID="00c9d25cd2f4d57040a3b504f934aa90" ns2:_="" ns3:_="">
    <xsd:import namespace="ccaf4d2a-6e75-4505-bb7b-a920f961316a"/>
    <xsd:import namespace="bb46937f-5fad-41b5-858f-0c3a45b64c5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ObjectDetectorVersions" minOccurs="0"/>
                <xsd:element ref="ns3:MediaServiceSearchProperties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af4d2a-6e75-4505-bb7b-a920f961316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50961d09-0167-4512-8a2f-e7761ebc1551}" ma:internalName="TaxCatchAll" ma:showField="CatchAllData" ma:web="ccaf4d2a-6e75-4505-bb7b-a920f961316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46937f-5fad-41b5-858f-0c3a45b64c5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Attēlu atzīmes" ma:readOnly="false" ma:fieldId="{5cf76f15-5ced-4ddc-b409-7134ff3c332f}" ma:taxonomyMulti="true" ma:sspId="f64b0a3e-10fb-4f15-b313-4a518feceec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b46937f-5fad-41b5-858f-0c3a45b64c56">
      <Terms xmlns="http://schemas.microsoft.com/office/infopath/2007/PartnerControls"/>
    </lcf76f155ced4ddcb4097134ff3c332f>
    <TaxCatchAll xmlns="ccaf4d2a-6e75-4505-bb7b-a920f961316a" xsi:nil="true"/>
  </documentManagement>
</p:properties>
</file>

<file path=customXml/itemProps1.xml><?xml version="1.0" encoding="utf-8"?>
<ds:datastoreItem xmlns:ds="http://schemas.openxmlformats.org/officeDocument/2006/customXml" ds:itemID="{2AD115B4-5218-472E-B6CC-4B644278C9B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af4d2a-6e75-4505-bb7b-a920f961316a"/>
    <ds:schemaRef ds:uri="bb46937f-5fad-41b5-858f-0c3a45b64c5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AE297C5-C3ED-4278-A604-F9FB24E075A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632D88C-7190-4F8C-9DCF-D0C843EFF4BB}">
  <ds:schemaRefs>
    <ds:schemaRef ds:uri="http://purl.org/dc/dcmitype/"/>
    <ds:schemaRef ds:uri="http://purl.org/dc/elements/1.1/"/>
    <ds:schemaRef ds:uri="http://purl.org/dc/terms/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ccaf4d2a-6e75-4505-bb7b-a920f961316a"/>
    <ds:schemaRef ds:uri="bb46937f-5fad-41b5-858f-0c3a45b64c56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54</Words>
  <Application>Microsoft Office PowerPoint</Application>
  <PresentationFormat>Widescreen</PresentationFormat>
  <Paragraphs>29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Dace Freimane</dc:creator>
  <cp:lastModifiedBy>Dace Freimane</cp:lastModifiedBy>
  <cp:revision>7</cp:revision>
  <cp:lastPrinted>2025-06-19T07:44:24Z</cp:lastPrinted>
  <dcterms:created xsi:type="dcterms:W3CDTF">2025-06-05T16:25:19Z</dcterms:created>
  <dcterms:modified xsi:type="dcterms:W3CDTF">2026-03-26T09:34:09Z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0x0101007341EB2B0760614F87A39784E4C6EA14</vt:lpwstr>
  </property>
  <property fmtid="{D5CDD505-2E9C-101B-9397-08002B2CF9AE}" pid="3" name="MediaServiceImageTags">
    <vt:lpwstr/>
  </property>
</Properties>
</file>